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7" r:id="rId2"/>
    <p:sldId id="258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10D3A3-3ED9-4BBA-9C69-059A77023C86}" v="3" dt="2025-04-27T09:41:20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sh Minde." userId="4728fa40ad6cbbd2" providerId="LiveId" clId="{E410D3A3-3ED9-4BBA-9C69-059A77023C86}"/>
    <pc:docChg chg="undo custSel addSld modSld sldOrd">
      <pc:chgData name="Harsh Minde." userId="4728fa40ad6cbbd2" providerId="LiveId" clId="{E410D3A3-3ED9-4BBA-9C69-059A77023C86}" dt="2025-04-27T09:45:44.206" v="96" actId="14100"/>
      <pc:docMkLst>
        <pc:docMk/>
      </pc:docMkLst>
      <pc:sldChg chg="modSp mod">
        <pc:chgData name="Harsh Minde." userId="4728fa40ad6cbbd2" providerId="LiveId" clId="{E410D3A3-3ED9-4BBA-9C69-059A77023C86}" dt="2025-04-27T09:40:30.997" v="63" actId="14100"/>
        <pc:sldMkLst>
          <pc:docMk/>
          <pc:sldMk cId="1587111967" sldId="257"/>
        </pc:sldMkLst>
        <pc:spChg chg="mod">
          <ac:chgData name="Harsh Minde." userId="4728fa40ad6cbbd2" providerId="LiveId" clId="{E410D3A3-3ED9-4BBA-9C69-059A77023C86}" dt="2025-04-27T09:37:29.748" v="48" actId="14100"/>
          <ac:spMkLst>
            <pc:docMk/>
            <pc:sldMk cId="1587111967" sldId="257"/>
            <ac:spMk id="2" creationId="{2CCD67F0-43BC-2876-9D61-B04B1D71AD15}"/>
          </ac:spMkLst>
        </pc:spChg>
        <pc:picChg chg="mod">
          <ac:chgData name="Harsh Minde." userId="4728fa40ad6cbbd2" providerId="LiveId" clId="{E410D3A3-3ED9-4BBA-9C69-059A77023C86}" dt="2025-04-27T09:34:36.753" v="25" actId="1076"/>
          <ac:picMkLst>
            <pc:docMk/>
            <pc:sldMk cId="1587111967" sldId="257"/>
            <ac:picMk id="7" creationId="{78AC88F4-692A-E51D-7F46-E0AD64A23D7A}"/>
          </ac:picMkLst>
        </pc:picChg>
        <pc:picChg chg="mod">
          <ac:chgData name="Harsh Minde." userId="4728fa40ad6cbbd2" providerId="LiveId" clId="{E410D3A3-3ED9-4BBA-9C69-059A77023C86}" dt="2025-04-27T09:40:30.997" v="63" actId="14100"/>
          <ac:picMkLst>
            <pc:docMk/>
            <pc:sldMk cId="1587111967" sldId="257"/>
            <ac:picMk id="9" creationId="{1908116A-258B-E3EF-5046-661FFAEA30A8}"/>
          </ac:picMkLst>
        </pc:picChg>
        <pc:picChg chg="mod">
          <ac:chgData name="Harsh Minde." userId="4728fa40ad6cbbd2" providerId="LiveId" clId="{E410D3A3-3ED9-4BBA-9C69-059A77023C86}" dt="2025-04-27T09:34:39.076" v="26" actId="1076"/>
          <ac:picMkLst>
            <pc:docMk/>
            <pc:sldMk cId="1587111967" sldId="257"/>
            <ac:picMk id="11" creationId="{0EFE1CBD-E23A-713D-55DA-AD1E51B2D9BE}"/>
          </ac:picMkLst>
        </pc:picChg>
      </pc:sldChg>
      <pc:sldChg chg="modSp add mod">
        <pc:chgData name="Harsh Minde." userId="4728fa40ad6cbbd2" providerId="LiveId" clId="{E410D3A3-3ED9-4BBA-9C69-059A77023C86}" dt="2025-04-27T09:40:49.215" v="65" actId="1076"/>
        <pc:sldMkLst>
          <pc:docMk/>
          <pc:sldMk cId="117376161" sldId="258"/>
        </pc:sldMkLst>
        <pc:picChg chg="mod">
          <ac:chgData name="Harsh Minde." userId="4728fa40ad6cbbd2" providerId="LiveId" clId="{E410D3A3-3ED9-4BBA-9C69-059A77023C86}" dt="2025-04-27T09:40:46.256" v="64" actId="1076"/>
          <ac:picMkLst>
            <pc:docMk/>
            <pc:sldMk cId="117376161" sldId="258"/>
            <ac:picMk id="7" creationId="{5DF9A66C-9918-30F1-6B0B-F99966C711C9}"/>
          </ac:picMkLst>
        </pc:picChg>
        <pc:picChg chg="mod">
          <ac:chgData name="Harsh Minde." userId="4728fa40ad6cbbd2" providerId="LiveId" clId="{E410D3A3-3ED9-4BBA-9C69-059A77023C86}" dt="2025-04-27T09:40:23.493" v="62" actId="14100"/>
          <ac:picMkLst>
            <pc:docMk/>
            <pc:sldMk cId="117376161" sldId="258"/>
            <ac:picMk id="9" creationId="{06BAF13D-67F0-33FA-4F0B-D059225256E3}"/>
          </ac:picMkLst>
        </pc:picChg>
        <pc:picChg chg="mod">
          <ac:chgData name="Harsh Minde." userId="4728fa40ad6cbbd2" providerId="LiveId" clId="{E410D3A3-3ED9-4BBA-9C69-059A77023C86}" dt="2025-04-27T09:40:49.215" v="65" actId="1076"/>
          <ac:picMkLst>
            <pc:docMk/>
            <pc:sldMk cId="117376161" sldId="258"/>
            <ac:picMk id="11" creationId="{18915F1C-61DF-86A5-A0A4-DA748CAA02C0}"/>
          </ac:picMkLst>
        </pc:picChg>
      </pc:sldChg>
      <pc:sldChg chg="modSp add mod ord">
        <pc:chgData name="Harsh Minde." userId="4728fa40ad6cbbd2" providerId="LiveId" clId="{E410D3A3-3ED9-4BBA-9C69-059A77023C86}" dt="2025-04-27T09:45:44.206" v="96" actId="14100"/>
        <pc:sldMkLst>
          <pc:docMk/>
          <pc:sldMk cId="1336142843" sldId="259"/>
        </pc:sldMkLst>
        <pc:picChg chg="mod">
          <ac:chgData name="Harsh Minde." userId="4728fa40ad6cbbd2" providerId="LiveId" clId="{E410D3A3-3ED9-4BBA-9C69-059A77023C86}" dt="2025-04-27T09:45:31.232" v="93" actId="14100"/>
          <ac:picMkLst>
            <pc:docMk/>
            <pc:sldMk cId="1336142843" sldId="259"/>
            <ac:picMk id="7" creationId="{67DE0248-E5CC-D00D-DC11-D70CC6C40408}"/>
          </ac:picMkLst>
        </pc:picChg>
        <pc:picChg chg="mod">
          <ac:chgData name="Harsh Minde." userId="4728fa40ad6cbbd2" providerId="LiveId" clId="{E410D3A3-3ED9-4BBA-9C69-059A77023C86}" dt="2025-04-27T09:45:39.724" v="95" actId="14100"/>
          <ac:picMkLst>
            <pc:docMk/>
            <pc:sldMk cId="1336142843" sldId="259"/>
            <ac:picMk id="9" creationId="{45175482-47D2-2EA6-BAD3-1E7BC6F76D63}"/>
          </ac:picMkLst>
        </pc:picChg>
        <pc:picChg chg="mod">
          <ac:chgData name="Harsh Minde." userId="4728fa40ad6cbbd2" providerId="LiveId" clId="{E410D3A3-3ED9-4BBA-9C69-059A77023C86}" dt="2025-04-27T09:45:44.206" v="96" actId="14100"/>
          <ac:picMkLst>
            <pc:docMk/>
            <pc:sldMk cId="1336142843" sldId="259"/>
            <ac:picMk id="11" creationId="{58D26786-4BE1-F9D6-B4C7-B670E402DFA6}"/>
          </ac:picMkLst>
        </pc:picChg>
      </pc:sldChg>
      <pc:sldChg chg="modSp add mod">
        <pc:chgData name="Harsh Minde." userId="4728fa40ad6cbbd2" providerId="LiveId" clId="{E410D3A3-3ED9-4BBA-9C69-059A77023C86}" dt="2025-04-27T09:44:53.018" v="89" actId="1036"/>
        <pc:sldMkLst>
          <pc:docMk/>
          <pc:sldMk cId="3386686593" sldId="260"/>
        </pc:sldMkLst>
        <pc:spChg chg="mod">
          <ac:chgData name="Harsh Minde." userId="4728fa40ad6cbbd2" providerId="LiveId" clId="{E410D3A3-3ED9-4BBA-9C69-059A77023C86}" dt="2025-04-27T09:41:52.995" v="70" actId="1035"/>
          <ac:spMkLst>
            <pc:docMk/>
            <pc:sldMk cId="3386686593" sldId="260"/>
            <ac:spMk id="2" creationId="{A61E35EA-C339-1367-33A1-62CDEDB8FE07}"/>
          </ac:spMkLst>
        </pc:spChg>
        <pc:picChg chg="mod">
          <ac:chgData name="Harsh Minde." userId="4728fa40ad6cbbd2" providerId="LiveId" clId="{E410D3A3-3ED9-4BBA-9C69-059A77023C86}" dt="2025-04-27T09:44:53.018" v="89" actId="1036"/>
          <ac:picMkLst>
            <pc:docMk/>
            <pc:sldMk cId="3386686593" sldId="260"/>
            <ac:picMk id="7" creationId="{B2F3E3E5-09A1-02F0-D41F-99D282EB8287}"/>
          </ac:picMkLst>
        </pc:picChg>
        <pc:picChg chg="mod">
          <ac:chgData name="Harsh Minde." userId="4728fa40ad6cbbd2" providerId="LiveId" clId="{E410D3A3-3ED9-4BBA-9C69-059A77023C86}" dt="2025-04-27T09:43:16.221" v="81" actId="14100"/>
          <ac:picMkLst>
            <pc:docMk/>
            <pc:sldMk cId="3386686593" sldId="260"/>
            <ac:picMk id="9" creationId="{28C54D50-24C1-36C4-CBB8-9A74B1940CA6}"/>
          </ac:picMkLst>
        </pc:picChg>
        <pc:picChg chg="mod">
          <ac:chgData name="Harsh Minde." userId="4728fa40ad6cbbd2" providerId="LiveId" clId="{E410D3A3-3ED9-4BBA-9C69-059A77023C86}" dt="2025-04-27T09:43:18.935" v="82" actId="14100"/>
          <ac:picMkLst>
            <pc:docMk/>
            <pc:sldMk cId="3386686593" sldId="260"/>
            <ac:picMk id="11" creationId="{4F336D54-837F-53BA-3E13-38C898D6BB1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90DFF-36F9-47F8-892F-FBFD2D831651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FCB8E-8557-4EA7-9DAC-3DC2686E9D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1797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6FCB8E-8557-4EA7-9DAC-3DC2686E9D6A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887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97882-6FAD-6DD7-4E89-9B8D7C3B3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E2FE21-3851-E3CA-3A5B-CF194FEAA3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B70417-0CCA-F8AD-E592-90A37F8FD3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DEA76-A4CA-789E-4E4C-2C5D0CFC7E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6FCB8E-8557-4EA7-9DAC-3DC2686E9D6A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504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66576-1405-32B2-650B-5869EE56A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07C7CE-A902-8F29-4A27-0F0D859C08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6ECC42-9AE0-975A-C8FA-B833B604DA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360DA0-F20D-757E-95BF-E2FF6F7288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6FCB8E-8557-4EA7-9DAC-3DC2686E9D6A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9749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F3940-04BD-B34D-D3CD-D7628F4BE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776A29-1BF9-DDB3-70EF-AB79548DDD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37BCDD-7C2D-CCBD-B751-D9E5CD09FC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E57491-CFE2-7A85-31BD-E85D40DFAE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6FCB8E-8557-4EA7-9DAC-3DC2686E9D6A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6305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DA453-CDA7-E972-255A-ECE694A2DA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41474B-112E-4BCE-FD81-7CDEA8E3EB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C260F-DCB5-FA50-195E-502A5FCF4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EA819-6AB6-2C50-BFAD-86FFBA024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CF191-9234-5175-8A50-1C02467EF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8501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64029-FCED-341F-77BE-895D78B29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D3EB07-C7FE-7257-1EF7-BC1FAD0F4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1D5CE-1F60-449F-B7C0-7A693EEE1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42241-1A98-5DA4-FFB5-95B17359C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5DBA7-8CEA-7B3C-E70D-4FBEA1081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4060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B49134-D7E6-723A-ED14-DA66524C63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774A76-535C-F8B9-6644-3D314CCE2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C87E3-1A42-8457-FA5F-AB8766524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BE4CB-5CC8-8714-9579-EBAB934FD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2D0E-E6B2-89AB-DE1D-804EA7026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034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195B-239E-C499-07DD-81365E9EE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66299-880B-F537-23F6-39A140E79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8B12A-3128-9B21-B58A-641B54F79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17597-DEAE-AF10-5ED1-C932117B5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224D9-3DAA-3C50-354D-49E1ECBA8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508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9BF08-93A0-428F-794A-9D1FFCD41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A0B43C-9CA5-D7D6-3639-6DB50CE104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118B0-6A14-4C8F-D1B6-2A0BEE218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8A871-7CE7-210E-F8BC-02A5CFE78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51327-D7C4-FA92-2D4E-587F61F1D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8988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D2967-F606-9F3E-2EC4-F17D9B354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25F5C-3573-DE50-1181-BFC4309D99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9DD4FE-8E1D-D8EC-095B-4DC4B197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AF777C-C167-BA7D-F2E9-E3D178CCA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1011D3-80BC-7DD1-B28C-79EB110BC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EB32F-84C2-CF3D-7BC1-A9D871FBA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3426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6AC5C-632D-7E27-5A03-0E69C3CB2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F2B39-8F12-8508-D902-5271C10B1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4C2A56-E970-56BF-C7F5-5FC24728B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2C419E-ABD2-D4F5-89D3-4C2AB2202C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8BA2AC-9F1B-F9E2-FE85-43375EC3C8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0BE23A-8B70-5FD1-9994-D4D0F33B7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BAEDF6-D2FD-4BBA-9B8F-D39EFE088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24665E-D768-77C5-850F-A956844E4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8575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B0306-3976-DF79-F887-F7E5274D8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13A15E-2100-78F3-A254-9BA072B89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2EB9F9-ECCC-0A0D-C25D-8E47CD719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B0B6F6-CB21-A5DC-4FB2-F0BB59BF1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3063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7C891E-B49C-3EC8-7F7B-75F6103B1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2C542A-DF22-51BE-DEF8-939C7C586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A793CB-474E-0734-DC05-C4716FDC0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8398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C4879-580C-C629-C47D-AC225535E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2417D-67F2-2A47-0F5E-2CDDE9D1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C0765A-70A4-F4A7-F46D-A18F96E77E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5315C-C39C-2FC7-D372-92BCEB931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1F0A4C-5D1F-A019-ED5A-09D386EAD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8139E-330C-9774-0336-03E38B760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3039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A006E-FDD6-14DC-F7B3-F042A00D3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F98785-A593-57C4-64A6-1656C4013E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79421D-5934-8B87-673A-B2F532815C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93096-70F4-EF9F-9BDB-7A72E796C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E0C0A9-E688-A136-E7E1-E77C6BD9B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5C00EE-E428-8D8E-9885-9767E017C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644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59D7A2-8DF1-C9DF-9706-7E15376E1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26A85D-0A15-906A-F2F2-C5C63D15A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F67EF-2204-4587-FD65-86CF357654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5642BC-96A5-4E4E-A031-BCDD5586A0A6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94B86-5B44-65B6-FF4C-94E73403CE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3B62D-C8CD-C90A-E250-89D97CBBA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9C5F6-06A1-4C8C-8E81-0345DFCE62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1555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CD67F0-43BC-2876-9D61-B04B1D71AD15}"/>
              </a:ext>
            </a:extLst>
          </p:cNvPr>
          <p:cNvSpPr/>
          <p:nvPr/>
        </p:nvSpPr>
        <p:spPr>
          <a:xfrm>
            <a:off x="1681316" y="323237"/>
            <a:ext cx="8996516" cy="594359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  <a:tint val="66000"/>
                  <a:satMod val="160000"/>
                </a:schemeClr>
              </a:gs>
              <a:gs pos="50000">
                <a:schemeClr val="accent5">
                  <a:lumMod val="75000"/>
                  <a:tint val="44500"/>
                  <a:satMod val="160000"/>
                </a:schemeClr>
              </a:gs>
              <a:gs pos="100000">
                <a:schemeClr val="accent5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AC88F4-692A-E51D-7F46-E0AD64A23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0242" y="610132"/>
            <a:ext cx="2645713" cy="53524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08116A-258B-E3EF-5046-661FFAEA30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2554" y="610132"/>
            <a:ext cx="2645713" cy="53900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EFE1CBD-E23A-713D-55DA-AD1E51B2D9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7702" y="591164"/>
            <a:ext cx="2645713" cy="535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11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0E2EDC-96D9-CEB9-845D-603B12ABD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61E197-6951-59E0-FB3A-4BE80210DCC7}"/>
              </a:ext>
            </a:extLst>
          </p:cNvPr>
          <p:cNvSpPr/>
          <p:nvPr/>
        </p:nvSpPr>
        <p:spPr>
          <a:xfrm>
            <a:off x="1681316" y="323237"/>
            <a:ext cx="8996516" cy="594359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  <a:tint val="66000"/>
                  <a:satMod val="160000"/>
                </a:schemeClr>
              </a:gs>
              <a:gs pos="50000">
                <a:schemeClr val="accent5">
                  <a:lumMod val="75000"/>
                  <a:tint val="44500"/>
                  <a:satMod val="160000"/>
                </a:schemeClr>
              </a:gs>
              <a:gs pos="100000">
                <a:schemeClr val="accent5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F9A66C-9918-30F1-6B0B-F99966C71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69484" y="589812"/>
            <a:ext cx="2631440" cy="53524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BAF13D-67F0-33FA-4F0B-D059225256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14632" y="589812"/>
            <a:ext cx="2631440" cy="54001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8915F1C-61DF-86A5-A0A4-DA748CAA0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9780" y="589812"/>
            <a:ext cx="2631440" cy="535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76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519AA-E063-A270-7B07-0C2B77C3A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1E35EA-C339-1367-33A1-62CDEDB8FE07}"/>
              </a:ext>
            </a:extLst>
          </p:cNvPr>
          <p:cNvSpPr/>
          <p:nvPr/>
        </p:nvSpPr>
        <p:spPr>
          <a:xfrm>
            <a:off x="1681316" y="313077"/>
            <a:ext cx="8996516" cy="594359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  <a:tint val="66000"/>
                  <a:satMod val="160000"/>
                </a:schemeClr>
              </a:gs>
              <a:gs pos="50000">
                <a:schemeClr val="accent5">
                  <a:lumMod val="75000"/>
                  <a:tint val="44500"/>
                  <a:satMod val="160000"/>
                </a:schemeClr>
              </a:gs>
              <a:gs pos="100000">
                <a:schemeClr val="accent5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F3E3E5-09A1-02F0-D41F-99D282EB82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42160" y="637540"/>
            <a:ext cx="2682240" cy="53148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C54D50-24C1-36C4-CBB8-9A74B1940C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04472" y="627380"/>
            <a:ext cx="2682240" cy="53148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336D54-837F-53BA-3E13-38C898D6BB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49620" y="627380"/>
            <a:ext cx="2682240" cy="531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686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76D5E6-5DEA-A998-25BF-06EBEE3F62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5EDE68-5091-BC90-9F3E-4282DCAFECB6}"/>
              </a:ext>
            </a:extLst>
          </p:cNvPr>
          <p:cNvSpPr/>
          <p:nvPr/>
        </p:nvSpPr>
        <p:spPr>
          <a:xfrm>
            <a:off x="1681316" y="323237"/>
            <a:ext cx="8996516" cy="594359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75000"/>
                  <a:tint val="66000"/>
                  <a:satMod val="160000"/>
                </a:schemeClr>
              </a:gs>
              <a:gs pos="50000">
                <a:schemeClr val="accent5">
                  <a:lumMod val="75000"/>
                  <a:tint val="44500"/>
                  <a:satMod val="160000"/>
                </a:schemeClr>
              </a:gs>
              <a:gs pos="100000">
                <a:schemeClr val="accent5">
                  <a:lumMod val="7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DE0248-E5CC-D00D-DC11-D70CC6C404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52320" y="647700"/>
            <a:ext cx="2651760" cy="53148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175482-47D2-2EA6-BAD3-1E7BC6F76D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24792" y="647700"/>
            <a:ext cx="2651760" cy="53148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D26786-4BE1-F9D6-B4C7-B670E402DF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69940" y="647700"/>
            <a:ext cx="2651760" cy="531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142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</Words>
  <Application>Microsoft Office PowerPoint</Application>
  <PresentationFormat>Widescreen</PresentationFormat>
  <Paragraphs>4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Harsh Minde.</dc:creator>
  <cp:lastModifiedBy>Harsh Minde.</cp:lastModifiedBy>
  <cp:revision>1</cp:revision>
  <dcterms:created xsi:type="dcterms:W3CDTF">2025-04-27T09:23:30Z</dcterms:created>
  <dcterms:modified xsi:type="dcterms:W3CDTF">2025-04-27T09:45:45Z</dcterms:modified>
</cp:coreProperties>
</file>

<file path=docProps/thumbnail.jpeg>
</file>